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79" r:id="rId6"/>
    <p:sldId id="271" r:id="rId7"/>
    <p:sldId id="280" r:id="rId8"/>
    <p:sldId id="297" r:id="rId9"/>
    <p:sldId id="281" r:id="rId10"/>
    <p:sldId id="282" r:id="rId11"/>
    <p:sldId id="294" r:id="rId12"/>
    <p:sldId id="284" r:id="rId13"/>
    <p:sldId id="285" r:id="rId14"/>
    <p:sldId id="283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68" r:id="rId24"/>
    <p:sldId id="296" r:id="rId25"/>
    <p:sldId id="270" r:id="rId26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B2632-1F55-4FB6-A152-6CA343BF63CE}" v="1314" dt="2018-10-17T06:32:04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TIPS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>
            <a:normAutofit/>
          </a:bodyPr>
          <a:lstStyle/>
          <a:p>
            <a:pPr algn="r"/>
            <a:r>
              <a:rPr lang="en-US" sz="2600" dirty="0"/>
              <a:t>20 BUSINESS NETWORKING</a:t>
            </a:r>
            <a:endParaRPr lang="en-US" altLang="en-US" sz="26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10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382473"/>
            <a:ext cx="5124910" cy="2130804"/>
          </a:xfrm>
        </p:spPr>
        <p:txBody>
          <a:bodyPr>
            <a:normAutofit fontScale="90000"/>
          </a:bodyPr>
          <a:lstStyle/>
          <a:p>
            <a:r>
              <a:rPr lang="en-US" dirty="0"/>
              <a:t>PAUL BAGADZINSKI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dirty="0"/>
              <a:t>github.com/</a:t>
            </a:r>
            <a:r>
              <a:rPr lang="en-US" sz="2200" dirty="0" err="1"/>
              <a:t>PauloPolaco</a:t>
            </a:r>
            <a:r>
              <a:rPr lang="en-US" sz="2200" dirty="0"/>
              <a:t>/</a:t>
            </a:r>
            <a:r>
              <a:rPr lang="en-US" sz="2200" dirty="0" err="1"/>
              <a:t>SlideDeck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0EE07-F342-408E-80D0-5AEC0C8D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066" y="2972057"/>
            <a:ext cx="913885" cy="9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Don’t spend too much</a:t>
            </a:r>
          </a:p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 with one person</a:t>
            </a:r>
          </a:p>
        </p:txBody>
      </p:sp>
    </p:spTree>
    <p:extLst>
      <p:ext uri="{BB962C8B-B14F-4D97-AF65-F5344CB8AC3E}">
        <p14:creationId xmlns:p14="http://schemas.microsoft.com/office/powerpoint/2010/main" val="31178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Follow up immediately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860769" y="4580389"/>
            <a:ext cx="4483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Magic 24-48 hour window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 not remember you later</a:t>
            </a:r>
          </a:p>
        </p:txBody>
      </p:sp>
    </p:spTree>
    <p:extLst>
      <p:ext uri="{BB962C8B-B14F-4D97-AF65-F5344CB8AC3E}">
        <p14:creationId xmlns:p14="http://schemas.microsoft.com/office/powerpoint/2010/main" val="15150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 different follow up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416869" y="4530055"/>
            <a:ext cx="5358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E.g. SMS, email, call, LinkedIn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Figure out what method they prefer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 persistent</a:t>
            </a:r>
          </a:p>
        </p:txBody>
      </p:sp>
    </p:spTree>
    <p:extLst>
      <p:ext uri="{BB962C8B-B14F-4D97-AF65-F5344CB8AC3E}">
        <p14:creationId xmlns:p14="http://schemas.microsoft.com/office/powerpoint/2010/main" val="26101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Find appropriate time of 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416869" y="4530055"/>
            <a:ext cx="515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Daytime, or evening if side project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call or text past 8PM</a:t>
            </a:r>
          </a:p>
        </p:txBody>
      </p:sp>
    </p:spTree>
    <p:extLst>
      <p:ext uri="{BB962C8B-B14F-4D97-AF65-F5344CB8AC3E}">
        <p14:creationId xmlns:p14="http://schemas.microsoft.com/office/powerpoint/2010/main" val="11134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Write a personalized message</a:t>
            </a:r>
          </a:p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when connecting on LinkedIn</a:t>
            </a:r>
          </a:p>
        </p:txBody>
      </p:sp>
    </p:spTree>
    <p:extLst>
      <p:ext uri="{BB962C8B-B14F-4D97-AF65-F5344CB8AC3E}">
        <p14:creationId xmlns:p14="http://schemas.microsoft.com/office/powerpoint/2010/main" val="36656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Research a connection before engaging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17945" y="4488110"/>
            <a:ext cx="4756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Read their LinkedIn profile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college they attended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organizations or hobbies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Visit their 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21890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Don’t be a taker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370991" y="4513277"/>
            <a:ext cx="5450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Figure out how you can be of service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just push your services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the conversation about them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Give back and help out</a:t>
            </a:r>
          </a:p>
        </p:txBody>
      </p:sp>
    </p:spTree>
    <p:extLst>
      <p:ext uri="{BB962C8B-B14F-4D97-AF65-F5344CB8AC3E}">
        <p14:creationId xmlns:p14="http://schemas.microsoft.com/office/powerpoint/2010/main" val="40304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Grab your social media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17945" y="4488110"/>
            <a:ext cx="537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LinkedIn allows for customized URLs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linkedin.com/in/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PBagadzinski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1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LinkedIn profile should match resume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121371" y="4446165"/>
            <a:ext cx="594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Both skills and previously held positions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Exceptions for consultant: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Contract prohibits mention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Avoid client poaching by competitors</a:t>
            </a:r>
          </a:p>
        </p:txBody>
      </p:sp>
    </p:spTree>
    <p:extLst>
      <p:ext uri="{BB962C8B-B14F-4D97-AF65-F5344CB8AC3E}">
        <p14:creationId xmlns:p14="http://schemas.microsoft.com/office/powerpoint/2010/main" val="1235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Complete your LinkedIn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189816" y="4479721"/>
            <a:ext cx="5825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Backlinks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Company website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Relevant social media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Add videos or secondary marketing info</a:t>
            </a:r>
          </a:p>
        </p:txBody>
      </p:sp>
    </p:spTree>
    <p:extLst>
      <p:ext uri="{BB962C8B-B14F-4D97-AF65-F5344CB8AC3E}">
        <p14:creationId xmlns:p14="http://schemas.microsoft.com/office/powerpoint/2010/main" val="114331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TIPS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382473"/>
            <a:ext cx="5124910" cy="2130804"/>
          </a:xfrm>
        </p:spPr>
        <p:txBody>
          <a:bodyPr>
            <a:noAutofit/>
          </a:bodyPr>
          <a:lstStyle/>
          <a:p>
            <a:pPr algn="r"/>
            <a:r>
              <a:rPr lang="en-US" sz="1600" dirty="0"/>
              <a:t>Forming solid business relationships is key to obtaining new business opportunities.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is a set of common sense, yet not always followed tips that you can start using right away to better engage with colleagues and new connections.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>
            <a:normAutofit/>
          </a:bodyPr>
          <a:lstStyle/>
          <a:p>
            <a:pPr algn="r"/>
            <a:r>
              <a:rPr lang="en-US" sz="2600" dirty="0"/>
              <a:t>20 BUSINESS NETWORKING</a:t>
            </a:r>
            <a:endParaRPr lang="en-US" altLang="en-US" sz="26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10 MINUTES</a:t>
            </a:r>
          </a:p>
        </p:txBody>
      </p:sp>
    </p:spTree>
    <p:extLst>
      <p:ext uri="{BB962C8B-B14F-4D97-AF65-F5344CB8AC3E}">
        <p14:creationId xmlns:p14="http://schemas.microsoft.com/office/powerpoint/2010/main" val="181180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030" y="1258397"/>
            <a:ext cx="2276106" cy="704157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TIP #18</a:t>
            </a: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47BAB26-EA16-4A6F-9D8C-E2F21262D2B8}"/>
              </a:ext>
            </a:extLst>
          </p:cNvPr>
          <p:cNvSpPr/>
          <p:nvPr/>
        </p:nvSpPr>
        <p:spPr>
          <a:xfrm>
            <a:off x="508276" y="4318257"/>
            <a:ext cx="73359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Have a professional headshot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A7A41-A5DF-4037-8314-F974DC25B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112" y="2328207"/>
            <a:ext cx="2201585" cy="2201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EFB01-B396-4AAB-BFAA-97449EC4ECC0}"/>
              </a:ext>
            </a:extLst>
          </p:cNvPr>
          <p:cNvSpPr txBox="1"/>
          <p:nvPr/>
        </p:nvSpPr>
        <p:spPr>
          <a:xfrm>
            <a:off x="9118111" y="5307214"/>
            <a:ext cx="2201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WRONG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2776A-600D-407E-B66E-413FDB77E40E}"/>
              </a:ext>
            </a:extLst>
          </p:cNvPr>
          <p:cNvSpPr txBox="1"/>
          <p:nvPr/>
        </p:nvSpPr>
        <p:spPr>
          <a:xfrm>
            <a:off x="2493734" y="5184104"/>
            <a:ext cx="3732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Current likeness of you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other</a:t>
            </a:r>
          </a:p>
        </p:txBody>
      </p:sp>
    </p:spTree>
    <p:extLst>
      <p:ext uri="{BB962C8B-B14F-4D97-AF65-F5344CB8AC3E}">
        <p14:creationId xmlns:p14="http://schemas.microsoft.com/office/powerpoint/2010/main" val="34138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Find good networking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041667" y="4462943"/>
            <a:ext cx="6121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colleagues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other attendee’s Meetup profiles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other attendees how often they come</a:t>
            </a:r>
          </a:p>
        </p:txBody>
      </p:sp>
    </p:spTree>
    <p:extLst>
      <p:ext uri="{BB962C8B-B14F-4D97-AF65-F5344CB8AC3E}">
        <p14:creationId xmlns:p14="http://schemas.microsoft.com/office/powerpoint/2010/main" val="8042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" y="2306972"/>
            <a:ext cx="1782095" cy="2281806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TIP #20</a:t>
            </a:r>
          </a:p>
        </p:txBody>
      </p:sp>
      <p:sp>
        <p:nvSpPr>
          <p:cNvPr id="13" name="TextBox 1st Floor" descr="1st FLOOR: &#10;Whitewashed exterior provides a contemporary, yet classical, finish ">
            <a:extLst>
              <a:ext uri="{FF2B5EF4-FFF2-40B4-BE49-F238E27FC236}">
                <a16:creationId xmlns:a16="http://schemas.microsoft.com/office/drawing/2014/main" id="{79CCEBB4-7355-4447-8CE6-70547CB945E8}"/>
              </a:ext>
            </a:extLst>
          </p:cNvPr>
          <p:cNvSpPr txBox="1"/>
          <p:nvPr/>
        </p:nvSpPr>
        <p:spPr>
          <a:xfrm>
            <a:off x="8223506" y="5334322"/>
            <a:ext cx="35024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MOTOR CITY CONNECT: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Round circle 30 second pitch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&amp; social business lunch.</a:t>
            </a:r>
          </a:p>
        </p:txBody>
      </p: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118731" y="3753900"/>
            <a:ext cx="37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NETWORK AFTER WORK: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Free for all 30 second pitch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or speed networking.</a:t>
            </a: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IT IN THE D: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Casual networking for IT professionals.</a:t>
            </a: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LEADERS &amp; INNOVATORS 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WWJ 950 &amp; LTU discussion panel.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Find out how HR &amp; recruiters think.</a:t>
            </a:r>
          </a:p>
        </p:txBody>
      </p: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E60715-78B2-4EAB-8DEE-F8F2B2ADF93E}"/>
              </a:ext>
            </a:extLst>
          </p:cNvPr>
          <p:cNvSpPr txBox="1"/>
          <p:nvPr/>
        </p:nvSpPr>
        <p:spPr>
          <a:xfrm>
            <a:off x="2889794" y="3357854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github.com/</a:t>
            </a:r>
            <a:r>
              <a:rPr lang="en-US" dirty="0" err="1"/>
              <a:t>PauloPolaco</a:t>
            </a:r>
            <a:r>
              <a:rPr lang="en-US" dirty="0"/>
              <a:t>/</a:t>
            </a:r>
            <a:r>
              <a:rPr lang="en-US" dirty="0" err="1"/>
              <a:t>SlideDeck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9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Wear nametag on right side</a:t>
            </a:r>
          </a:p>
        </p:txBody>
      </p:sp>
    </p:spTree>
    <p:extLst>
      <p:ext uri="{BB962C8B-B14F-4D97-AF65-F5344CB8AC3E}">
        <p14:creationId xmlns:p14="http://schemas.microsoft.com/office/powerpoint/2010/main" val="20721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Dress accordingly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4327983" y="4647501"/>
            <a:ext cx="35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ripped clothing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t-shirts with logos</a:t>
            </a:r>
          </a:p>
        </p:txBody>
      </p:sp>
    </p:spTree>
    <p:extLst>
      <p:ext uri="{BB962C8B-B14F-4D97-AF65-F5344CB8AC3E}">
        <p14:creationId xmlns:p14="http://schemas.microsoft.com/office/powerpoint/2010/main" val="16189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Don’t eat food or drink</a:t>
            </a:r>
          </a:p>
        </p:txBody>
      </p:sp>
    </p:spTree>
    <p:extLst>
      <p:ext uri="{BB962C8B-B14F-4D97-AF65-F5344CB8AC3E}">
        <p14:creationId xmlns:p14="http://schemas.microsoft.com/office/powerpoint/2010/main" val="1301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Get attendee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649750" y="4605556"/>
            <a:ext cx="490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Meetup lets you browse profiles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Find prospects beforehand</a:t>
            </a:r>
          </a:p>
        </p:txBody>
      </p:sp>
    </p:spTree>
    <p:extLst>
      <p:ext uri="{BB962C8B-B14F-4D97-AF65-F5344CB8AC3E}">
        <p14:creationId xmlns:p14="http://schemas.microsoft.com/office/powerpoint/2010/main" val="24942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Have clear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23299" y="4580389"/>
            <a:ext cx="4745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each event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events to attend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types of events to attend</a:t>
            </a:r>
          </a:p>
        </p:txBody>
      </p:sp>
    </p:spTree>
    <p:extLst>
      <p:ext uri="{BB962C8B-B14F-4D97-AF65-F5344CB8AC3E}">
        <p14:creationId xmlns:p14="http://schemas.microsoft.com/office/powerpoint/2010/main" val="34627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Don’t give business cards to everyone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4436090" y="4580389"/>
            <a:ext cx="3319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Only when they ask</a:t>
            </a:r>
          </a:p>
        </p:txBody>
      </p:sp>
    </p:spTree>
    <p:extLst>
      <p:ext uri="{BB962C8B-B14F-4D97-AF65-F5344CB8AC3E}">
        <p14:creationId xmlns:p14="http://schemas.microsoft.com/office/powerpoint/2010/main" val="361545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Have a good elevator pitch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23299" y="4580389"/>
            <a:ext cx="402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Unique value proposition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Insert a success story</a:t>
            </a:r>
          </a:p>
        </p:txBody>
      </p:sp>
    </p:spTree>
    <p:extLst>
      <p:ext uri="{BB962C8B-B14F-4D97-AF65-F5344CB8AC3E}">
        <p14:creationId xmlns:p14="http://schemas.microsoft.com/office/powerpoint/2010/main" val="28312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Custom 2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D24726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raging Your 3D Expertise - The Rosario.potx" id="{74348FE9-ACF4-4F96-9B8E-006E5CC5BF60}" vid="{812D3996-3206-4E98-9D47-8557B6A1F76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3136EF-76CF-4AC6-AC79-28BBDE5525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B384DE-E3D5-4E2F-A2CD-1FA9B41BE3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D10F47-DD2A-4647-BC9F-B554DB7103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0</TotalTime>
  <Words>430</Words>
  <Application>Microsoft Office PowerPoint</Application>
  <PresentationFormat>Widescreen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Rosario Theme</vt:lpstr>
      <vt:lpstr>PAUL BAGADZINSKI      github.com/PauloPolaco/SlideDeck</vt:lpstr>
      <vt:lpstr>Forming solid business relationships is key to obtaining new business opportunities.     This is a set of common sense, yet not always followed tips that you can start using right away to better engage with colleagues and new connections.</vt:lpstr>
      <vt:lpstr>TIP #1</vt:lpstr>
      <vt:lpstr>TIP #2</vt:lpstr>
      <vt:lpstr>TIP #3</vt:lpstr>
      <vt:lpstr>TIP #4</vt:lpstr>
      <vt:lpstr>TIP #5</vt:lpstr>
      <vt:lpstr>TIP #6</vt:lpstr>
      <vt:lpstr>TIP #7</vt:lpstr>
      <vt:lpstr>TIP #8</vt:lpstr>
      <vt:lpstr>TIP #9</vt:lpstr>
      <vt:lpstr>TIP #10</vt:lpstr>
      <vt:lpstr>TIP #11</vt:lpstr>
      <vt:lpstr>TIP #12</vt:lpstr>
      <vt:lpstr>TIP #13</vt:lpstr>
      <vt:lpstr>TIP #14</vt:lpstr>
      <vt:lpstr>TIP #15</vt:lpstr>
      <vt:lpstr>TIP #16</vt:lpstr>
      <vt:lpstr>TIP #17</vt:lpstr>
      <vt:lpstr>TIP #18</vt:lpstr>
      <vt:lpstr>TIP #19</vt:lpstr>
      <vt:lpstr>TIP #20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2018-08-26T10:38:15Z</dcterms:created>
  <dcterms:modified xsi:type="dcterms:W3CDTF">2018-10-17T06:32:09Z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